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8F3E60-7443-4E72-B812-68785774AE06}" type="datetimeFigureOut">
              <a:rPr lang="en-US" smtClean="0"/>
              <a:t>8/27/2020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4519C8-B373-482A-9AF4-7CBB19D97265}" type="slidenum">
              <a:rPr lang="en-US" smtClean="0"/>
              <a:t>‹#›</a:t>
            </a:fld>
            <a:endParaRPr lang="en-US"/>
          </a:p>
        </p:txBody>
      </p:sp>
    </p:spTree>
    <p:extLst>
      <p:ext uri="{BB962C8B-B14F-4D97-AF65-F5344CB8AC3E}">
        <p14:creationId xmlns:p14="http://schemas.microsoft.com/office/powerpoint/2010/main" val="3207789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all.</a:t>
            </a:r>
            <a:r>
              <a:rPr lang="en-US" baseline="0" dirty="0" smtClean="0"/>
              <a:t> Welcome to my presentation today.</a:t>
            </a:r>
            <a:endParaRPr lang="en-US" dirty="0"/>
          </a:p>
        </p:txBody>
      </p:sp>
      <p:sp>
        <p:nvSpPr>
          <p:cNvPr id="4" name="Slide Number Placeholder 3"/>
          <p:cNvSpPr>
            <a:spLocks noGrp="1"/>
          </p:cNvSpPr>
          <p:nvPr>
            <p:ph type="sldNum" sz="quarter" idx="10"/>
          </p:nvPr>
        </p:nvSpPr>
        <p:spPr/>
        <p:txBody>
          <a:bodyPr/>
          <a:lstStyle/>
          <a:p>
            <a:fld id="{DA4519C8-B373-482A-9AF4-7CBB19D97265}" type="slidenum">
              <a:rPr lang="en-US" smtClean="0"/>
              <a:t>1</a:t>
            </a:fld>
            <a:endParaRPr lang="en-US"/>
          </a:p>
        </p:txBody>
      </p:sp>
    </p:spTree>
    <p:extLst>
      <p:ext uri="{BB962C8B-B14F-4D97-AF65-F5344CB8AC3E}">
        <p14:creationId xmlns:p14="http://schemas.microsoft.com/office/powerpoint/2010/main" val="2974643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technology has changed the traditional forms of communication, and social media is one of the major trends in the communication sector. Social media brings together all people in the whole world of different cultures and backgrounds. Children have been exposed to online peer pressure and hence bad influence. Children should be guided on using social media to influence lives positively.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A4519C8-B373-482A-9AF4-7CBB19D97265}" type="slidenum">
              <a:rPr lang="en-US" smtClean="0"/>
              <a:t>2</a:t>
            </a:fld>
            <a:endParaRPr lang="en-US"/>
          </a:p>
        </p:txBody>
      </p:sp>
    </p:spTree>
    <p:extLst>
      <p:ext uri="{BB962C8B-B14F-4D97-AF65-F5344CB8AC3E}">
        <p14:creationId xmlns:p14="http://schemas.microsoft.com/office/powerpoint/2010/main" val="3726761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medial social influences the development of children, and depending on how it is used, it can lead to either delayed or fast child development. Studies have shown that children who spend most of their time in social media are likely to suffer from poor mental health issues. Social media would also be of positive impact on children, especially when an adult guides them. Children are also exposed to cases of bullying and may delay social and emotional development.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A4519C8-B373-482A-9AF4-7CBB19D97265}" type="slidenum">
              <a:rPr lang="en-US" smtClean="0"/>
              <a:t>3</a:t>
            </a:fld>
            <a:endParaRPr lang="en-US"/>
          </a:p>
        </p:txBody>
      </p:sp>
    </p:spTree>
    <p:extLst>
      <p:ext uri="{BB962C8B-B14F-4D97-AF65-F5344CB8AC3E}">
        <p14:creationId xmlns:p14="http://schemas.microsoft.com/office/powerpoint/2010/main" val="3142840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parents have to innovate in the modern day when bringing up their young to ensure that social media co-exist healthily with social media. They now have a responsibility to regulate how their children use social media to ensure that they do not spend excess time on social media or access harmful sites. Children are guided on how to use the social media platform to self-develop themselves.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A4519C8-B373-482A-9AF4-7CBB19D97265}" type="slidenum">
              <a:rPr lang="en-US" smtClean="0"/>
              <a:t>4</a:t>
            </a:fld>
            <a:endParaRPr lang="en-US"/>
          </a:p>
        </p:txBody>
      </p:sp>
    </p:spTree>
    <p:extLst>
      <p:ext uri="{BB962C8B-B14F-4D97-AF65-F5344CB8AC3E}">
        <p14:creationId xmlns:p14="http://schemas.microsoft.com/office/powerpoint/2010/main" val="775377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penetration of social among children has raised concern and calling the government to put up regulations that will ensure that children are regulated from using social media platforms. Children continue to consume unregulated and unverified content risking their emotional and social development. Some challenges, such as </a:t>
            </a:r>
            <a:r>
              <a:rPr lang="en-US" sz="1200" kern="1200" dirty="0" err="1" smtClean="0">
                <a:solidFill>
                  <a:schemeClr val="tx1"/>
                </a:solidFill>
                <a:effectLst/>
                <a:latin typeface="+mn-lt"/>
                <a:ea typeface="+mn-ea"/>
                <a:cs typeface="+mn-cs"/>
              </a:rPr>
              <a:t>cyberbullying</a:t>
            </a:r>
            <a:r>
              <a:rPr lang="en-US" sz="1200" kern="1200" dirty="0" smtClean="0">
                <a:solidFill>
                  <a:schemeClr val="tx1"/>
                </a:solidFill>
                <a:effectLst/>
                <a:latin typeface="+mn-lt"/>
                <a:ea typeface="+mn-ea"/>
                <a:cs typeface="+mn-cs"/>
              </a:rPr>
              <a:t>, have risen so fast, and children who are victims suffer from low self-esteem. Other children have been using the platforms to develop or showcase their talents to the public.</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A4519C8-B373-482A-9AF4-7CBB19D97265}" type="slidenum">
              <a:rPr lang="en-US" smtClean="0"/>
              <a:t>5</a:t>
            </a:fld>
            <a:endParaRPr lang="en-US"/>
          </a:p>
        </p:txBody>
      </p:sp>
    </p:spTree>
    <p:extLst>
      <p:ext uri="{BB962C8B-B14F-4D97-AF65-F5344CB8AC3E}">
        <p14:creationId xmlns:p14="http://schemas.microsoft.com/office/powerpoint/2010/main" val="2619755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are some benefits that children can enjoy from social media, especially if regulated and used moderately. Children can strengthen friendships with people who have different backgrounds and cultures. Social media provides a platform for talent development and studies among peers. Social media enables young children to have networking skills at an early age.</a:t>
            </a:r>
          </a:p>
          <a:p>
            <a:endParaRPr lang="en-US" dirty="0"/>
          </a:p>
        </p:txBody>
      </p:sp>
      <p:sp>
        <p:nvSpPr>
          <p:cNvPr id="4" name="Slide Number Placeholder 3"/>
          <p:cNvSpPr>
            <a:spLocks noGrp="1"/>
          </p:cNvSpPr>
          <p:nvPr>
            <p:ph type="sldNum" sz="quarter" idx="10"/>
          </p:nvPr>
        </p:nvSpPr>
        <p:spPr/>
        <p:txBody>
          <a:bodyPr/>
          <a:lstStyle/>
          <a:p>
            <a:fld id="{DA4519C8-B373-482A-9AF4-7CBB19D97265}" type="slidenum">
              <a:rPr lang="en-US" smtClean="0"/>
              <a:t>6</a:t>
            </a:fld>
            <a:endParaRPr lang="en-US"/>
          </a:p>
        </p:txBody>
      </p:sp>
    </p:spTree>
    <p:extLst>
      <p:ext uri="{BB962C8B-B14F-4D97-AF65-F5344CB8AC3E}">
        <p14:creationId xmlns:p14="http://schemas.microsoft.com/office/powerpoint/2010/main" val="3341354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regulating children's use of social media is the responsibility of both parents and the government. Children may use social media even at the expense of time of doing assignments and other responsibilities, and therefore parents should regulate social media time. The government should formulate policies to prevent social media platforms from allowing profiles of underage children. Parents should have the discretion of the content that their children follow.</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A4519C8-B373-482A-9AF4-7CBB19D97265}" type="slidenum">
              <a:rPr lang="en-US" smtClean="0"/>
              <a:t>7</a:t>
            </a:fld>
            <a:endParaRPr lang="en-US"/>
          </a:p>
        </p:txBody>
      </p:sp>
    </p:spTree>
    <p:extLst>
      <p:ext uri="{BB962C8B-B14F-4D97-AF65-F5344CB8AC3E}">
        <p14:creationId xmlns:p14="http://schemas.microsoft.com/office/powerpoint/2010/main" val="1150206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some sites are friendly to children below the age of twelve years, and they would be suitable to facilitate growth mentally and emotionally. Some of the sites provide educative content that facilitates children to acquire skills that allows them to cope with other challenges that may be caused by other social media platforms.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A4519C8-B373-482A-9AF4-7CBB19D97265}" type="slidenum">
              <a:rPr lang="en-US" smtClean="0"/>
              <a:t>8</a:t>
            </a:fld>
            <a:endParaRPr lang="en-US"/>
          </a:p>
        </p:txBody>
      </p:sp>
    </p:spTree>
    <p:extLst>
      <p:ext uri="{BB962C8B-B14F-4D97-AF65-F5344CB8AC3E}">
        <p14:creationId xmlns:p14="http://schemas.microsoft.com/office/powerpoint/2010/main" val="2050118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communities have a role to play to ensure safe usage of social media that is free from underage children. Good morals should be well inculcated from the family level to ensure children have a firm foundation in values before social media. Community networks should be enhanced to enhance physical bonding among young children. Children should be informed of the dangers of social media and the options available to them.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A4519C8-B373-482A-9AF4-7CBB19D97265}" type="slidenum">
              <a:rPr lang="en-US" smtClean="0"/>
              <a:t>9</a:t>
            </a:fld>
            <a:endParaRPr lang="en-US"/>
          </a:p>
        </p:txBody>
      </p:sp>
    </p:spTree>
    <p:extLst>
      <p:ext uri="{BB962C8B-B14F-4D97-AF65-F5344CB8AC3E}">
        <p14:creationId xmlns:p14="http://schemas.microsoft.com/office/powerpoint/2010/main" val="2097893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parenting roles have changed under the social media era, and parents have to balance being conservative and allowing modern communication methods. Children look up to their parents, and when they spend so much time online, they are also attracted to do the same. Parents should ensure they are observant of social media trends to ensure they remain protective of negative social media.</a:t>
            </a:r>
          </a:p>
          <a:p>
            <a:endParaRPr lang="en-US" dirty="0"/>
          </a:p>
        </p:txBody>
      </p:sp>
      <p:sp>
        <p:nvSpPr>
          <p:cNvPr id="4" name="Slide Number Placeholder 3"/>
          <p:cNvSpPr>
            <a:spLocks noGrp="1"/>
          </p:cNvSpPr>
          <p:nvPr>
            <p:ph type="sldNum" sz="quarter" idx="10"/>
          </p:nvPr>
        </p:nvSpPr>
        <p:spPr/>
        <p:txBody>
          <a:bodyPr/>
          <a:lstStyle/>
          <a:p>
            <a:fld id="{DA4519C8-B373-482A-9AF4-7CBB19D97265}" type="slidenum">
              <a:rPr lang="en-US" smtClean="0"/>
              <a:t>10</a:t>
            </a:fld>
            <a:endParaRPr lang="en-US"/>
          </a:p>
        </p:txBody>
      </p:sp>
    </p:spTree>
    <p:extLst>
      <p:ext uri="{BB962C8B-B14F-4D97-AF65-F5344CB8AC3E}">
        <p14:creationId xmlns:p14="http://schemas.microsoft.com/office/powerpoint/2010/main" val="3456638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social media is a blessing and disguise, and therefore vigilance should not be compromised. Parents should take the role of facilitating good behavior and healthy use of social media; parents have a responsibility to regulate their children, especially on the content that they access. When social media is guided by an adult, then children can benefit from the opportunities in social media. </a:t>
            </a:r>
          </a:p>
          <a:p>
            <a:endParaRPr lang="en-US" dirty="0"/>
          </a:p>
        </p:txBody>
      </p:sp>
      <p:sp>
        <p:nvSpPr>
          <p:cNvPr id="4" name="Slide Number Placeholder 3"/>
          <p:cNvSpPr>
            <a:spLocks noGrp="1"/>
          </p:cNvSpPr>
          <p:nvPr>
            <p:ph type="sldNum" sz="quarter" idx="10"/>
          </p:nvPr>
        </p:nvSpPr>
        <p:spPr/>
        <p:txBody>
          <a:bodyPr/>
          <a:lstStyle/>
          <a:p>
            <a:fld id="{DA4519C8-B373-482A-9AF4-7CBB19D97265}" type="slidenum">
              <a:rPr lang="en-US" smtClean="0"/>
              <a:t>11</a:t>
            </a:fld>
            <a:endParaRPr lang="en-US"/>
          </a:p>
        </p:txBody>
      </p:sp>
    </p:spTree>
    <p:extLst>
      <p:ext uri="{BB962C8B-B14F-4D97-AF65-F5344CB8AC3E}">
        <p14:creationId xmlns:p14="http://schemas.microsoft.com/office/powerpoint/2010/main" val="2632254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a:t>
            </a:r>
            <a:endParaRPr lang="en-US" dirty="0"/>
          </a:p>
        </p:txBody>
      </p:sp>
      <p:sp>
        <p:nvSpPr>
          <p:cNvPr id="4" name="Slide Number Placeholder 3"/>
          <p:cNvSpPr>
            <a:spLocks noGrp="1"/>
          </p:cNvSpPr>
          <p:nvPr>
            <p:ph type="sldNum" sz="quarter" idx="10"/>
          </p:nvPr>
        </p:nvSpPr>
        <p:spPr/>
        <p:txBody>
          <a:bodyPr/>
          <a:lstStyle/>
          <a:p>
            <a:fld id="{DA4519C8-B373-482A-9AF4-7CBB19D97265}" type="slidenum">
              <a:rPr lang="en-US" smtClean="0"/>
              <a:t>12</a:t>
            </a:fld>
            <a:endParaRPr lang="en-US"/>
          </a:p>
        </p:txBody>
      </p:sp>
    </p:spTree>
    <p:extLst>
      <p:ext uri="{BB962C8B-B14F-4D97-AF65-F5344CB8AC3E}">
        <p14:creationId xmlns:p14="http://schemas.microsoft.com/office/powerpoint/2010/main" val="3293072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7AB7100C-7C68-47AF-99E2-FF3BF6990FFD}"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004A9-0ACA-4F20-A915-EB15EC31EE6E}"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B7100C-7C68-47AF-99E2-FF3BF6990FFD}"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004A9-0ACA-4F20-A915-EB15EC31EE6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7AB7100C-7C68-47AF-99E2-FF3BF6990FFD}" type="datetimeFigureOut">
              <a:rPr lang="en-US" smtClean="0"/>
              <a:t>8/27/2020</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D98004A9-0ACA-4F20-A915-EB15EC31EE6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B7100C-7C68-47AF-99E2-FF3BF6990FFD}"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8004A9-0ACA-4F20-A915-EB15EC31EE6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B7100C-7C68-47AF-99E2-FF3BF6990FFD}" type="datetimeFigureOut">
              <a:rPr lang="en-US" smtClean="0"/>
              <a:t>8/27/2020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8004A9-0ACA-4F20-A915-EB15EC31EE6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B7100C-7C68-47AF-99E2-FF3BF6990FFD}" type="datetimeFigureOut">
              <a:rPr lang="en-US" smtClean="0"/>
              <a:t>8/27/2020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8004A9-0ACA-4F20-A915-EB15EC31EE6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7100C-7C68-47AF-99E2-FF3BF6990FFD}" type="datetimeFigureOut">
              <a:rPr lang="en-US" smtClean="0"/>
              <a:t>8/27/2020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8004A9-0ACA-4F20-A915-EB15EC31EE6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AB7100C-7C68-47AF-99E2-FF3BF6990FFD}"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8004A9-0ACA-4F20-A915-EB15EC31EE6E}"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7AB7100C-7C68-47AF-99E2-FF3BF6990FFD}"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8004A9-0ACA-4F20-A915-EB15EC31EE6E}"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B7100C-7C68-47AF-99E2-FF3BF6990FFD}"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004A9-0ACA-4F20-A915-EB15EC31EE6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B7100C-7C68-47AF-99E2-FF3BF6990FFD}"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004A9-0ACA-4F20-A915-EB15EC31EE6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7AB7100C-7C68-47AF-99E2-FF3BF6990FFD}" type="datetimeFigureOut">
              <a:rPr lang="en-US" smtClean="0"/>
              <a:t>8/27/2020</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D98004A9-0ACA-4F20-A915-EB15EC31EE6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SOCIAL MEDIA AND YOUNG KIDS.</a:t>
            </a:r>
            <a:endParaRPr lang="en-US" dirty="0"/>
          </a:p>
        </p:txBody>
      </p:sp>
      <p:sp>
        <p:nvSpPr>
          <p:cNvPr id="3" name="Subtitle 2"/>
          <p:cNvSpPr>
            <a:spLocks noGrp="1"/>
          </p:cNvSpPr>
          <p:nvPr>
            <p:ph type="subTitle" idx="1"/>
          </p:nvPr>
        </p:nvSpPr>
        <p:spPr/>
        <p:txBody>
          <a:bodyPr/>
          <a:lstStyle/>
          <a:p>
            <a:r>
              <a:rPr lang="en-US" dirty="0" smtClean="0"/>
              <a:t>Effects and ways of regulating.</a:t>
            </a:r>
            <a:endParaRPr lang="en-US" dirty="0"/>
          </a:p>
        </p:txBody>
      </p:sp>
    </p:spTree>
    <p:extLst>
      <p:ext uri="{BB962C8B-B14F-4D97-AF65-F5344CB8AC3E}">
        <p14:creationId xmlns:p14="http://schemas.microsoft.com/office/powerpoint/2010/main" val="3506355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introduction.</a:t>
            </a:r>
            <a:br>
              <a:rPr lang="en-US" dirty="0"/>
            </a:br>
            <a:endParaRPr lang="en-US" dirty="0"/>
          </a:p>
        </p:txBody>
      </p:sp>
      <p:sp>
        <p:nvSpPr>
          <p:cNvPr id="3" name="Content Placeholder 2"/>
          <p:cNvSpPr>
            <a:spLocks noGrp="1"/>
          </p:cNvSpPr>
          <p:nvPr>
            <p:ph idx="1"/>
          </p:nvPr>
        </p:nvSpPr>
        <p:spPr/>
        <p:txBody>
          <a:bodyPr>
            <a:normAutofit/>
          </a:bodyPr>
          <a:lstStyle/>
          <a:p>
            <a:r>
              <a:rPr lang="en-US" dirty="0"/>
              <a:t>Technology has facilitated an increase in the use of social media in the world.</a:t>
            </a:r>
          </a:p>
          <a:p>
            <a:r>
              <a:rPr lang="en-US" dirty="0"/>
              <a:t>Social media has, however, exposed children to negative influences resulting in bad behavior.</a:t>
            </a:r>
          </a:p>
          <a:p>
            <a:r>
              <a:rPr lang="en-US" dirty="0"/>
              <a:t>Social media has led to a parenting challenge, especially to young parents.</a:t>
            </a:r>
          </a:p>
          <a:p>
            <a:r>
              <a:rPr lang="en-US" dirty="0"/>
              <a:t>Children should be advised on the positive ways to use social media. </a:t>
            </a:r>
          </a:p>
        </p:txBody>
      </p:sp>
    </p:spTree>
    <p:extLst>
      <p:ext uri="{BB962C8B-B14F-4D97-AF65-F5344CB8AC3E}">
        <p14:creationId xmlns:p14="http://schemas.microsoft.com/office/powerpoint/2010/main" val="1750876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social media and children.</a:t>
            </a:r>
          </a:p>
        </p:txBody>
      </p:sp>
      <p:sp>
        <p:nvSpPr>
          <p:cNvPr id="3" name="Content Placeholder 2"/>
          <p:cNvSpPr>
            <a:spLocks noGrp="1"/>
          </p:cNvSpPr>
          <p:nvPr>
            <p:ph idx="1"/>
          </p:nvPr>
        </p:nvSpPr>
        <p:spPr/>
        <p:txBody>
          <a:bodyPr>
            <a:normAutofit/>
          </a:bodyPr>
          <a:lstStyle/>
          <a:p>
            <a:r>
              <a:rPr lang="en-US" dirty="0"/>
              <a:t>Children who spend a long time on social media are exposed to poor mental health (Conley, 2011).</a:t>
            </a:r>
          </a:p>
          <a:p>
            <a:r>
              <a:rPr lang="en-US" dirty="0"/>
              <a:t>Social media, if well controlled it would have a positive impact on the children.</a:t>
            </a:r>
          </a:p>
          <a:p>
            <a:r>
              <a:rPr lang="en-US" dirty="0"/>
              <a:t>It may also expose children to social media bullying, which may have an impact on child development.</a:t>
            </a:r>
          </a:p>
          <a:p>
            <a:r>
              <a:rPr lang="en-US" dirty="0"/>
              <a:t>Unregulated access to children to social media delays social and emotional development.</a:t>
            </a:r>
          </a:p>
        </p:txBody>
      </p:sp>
    </p:spTree>
    <p:extLst>
      <p:ext uri="{BB962C8B-B14F-4D97-AF65-F5344CB8AC3E}">
        <p14:creationId xmlns:p14="http://schemas.microsoft.com/office/powerpoint/2010/main" val="3523794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parenting in times of social media.</a:t>
            </a:r>
          </a:p>
        </p:txBody>
      </p:sp>
      <p:sp>
        <p:nvSpPr>
          <p:cNvPr id="3" name="Content Placeholder 2"/>
          <p:cNvSpPr>
            <a:spLocks noGrp="1"/>
          </p:cNvSpPr>
          <p:nvPr>
            <p:ph idx="1"/>
          </p:nvPr>
        </p:nvSpPr>
        <p:spPr/>
        <p:txBody>
          <a:bodyPr>
            <a:normAutofit/>
          </a:bodyPr>
          <a:lstStyle/>
          <a:p>
            <a:r>
              <a:rPr lang="en-US" dirty="0"/>
              <a:t>Parents have a responsibility to regulate how their children use social media platforms.</a:t>
            </a:r>
          </a:p>
          <a:p>
            <a:r>
              <a:rPr lang="en-US" dirty="0"/>
              <a:t>In social media, parents have to act as role models and friends to the children to develop a personal bond with the children.</a:t>
            </a:r>
          </a:p>
          <a:p>
            <a:r>
              <a:rPr lang="en-US" dirty="0"/>
              <a:t>Children can now seek advice through beneficial social media sites the offer guidance and counseling to children. </a:t>
            </a:r>
          </a:p>
          <a:p>
            <a:r>
              <a:rPr lang="en-US" dirty="0"/>
              <a:t>Young parents face challenges while bringing up children exposed to social media as they are exposed to psychological harm.</a:t>
            </a:r>
          </a:p>
        </p:txBody>
      </p:sp>
    </p:spTree>
    <p:extLst>
      <p:ext uri="{BB962C8B-B14F-4D97-AF65-F5344CB8AC3E}">
        <p14:creationId xmlns:p14="http://schemas.microsoft.com/office/powerpoint/2010/main" val="2377748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social media use by children.</a:t>
            </a:r>
            <a:br>
              <a:rPr lang="en-US" dirty="0"/>
            </a:br>
            <a:endParaRPr lang="en-US" dirty="0"/>
          </a:p>
        </p:txBody>
      </p:sp>
      <p:sp>
        <p:nvSpPr>
          <p:cNvPr id="3" name="Content Placeholder 2"/>
          <p:cNvSpPr>
            <a:spLocks noGrp="1"/>
          </p:cNvSpPr>
          <p:nvPr>
            <p:ph idx="1"/>
          </p:nvPr>
        </p:nvSpPr>
        <p:spPr/>
        <p:txBody>
          <a:bodyPr>
            <a:normAutofit/>
          </a:bodyPr>
          <a:lstStyle/>
          <a:p>
            <a:r>
              <a:rPr lang="en-US" dirty="0"/>
              <a:t>A high number of children in the world aged between eleven and twelve years have developed a social media profile irrespective of the regulations that exist.</a:t>
            </a:r>
          </a:p>
          <a:p>
            <a:r>
              <a:rPr lang="en-US" dirty="0"/>
              <a:t>Children continue to consume adult content on social media, where there is also harmful content.</a:t>
            </a:r>
          </a:p>
          <a:p>
            <a:r>
              <a:rPr lang="en-US" dirty="0"/>
              <a:t>Social media has resulted in challenges in increased bullying online that lowers self-esteem among developing children. </a:t>
            </a:r>
          </a:p>
          <a:p>
            <a:r>
              <a:rPr lang="en-US" dirty="0"/>
              <a:t>While a high number of children are using a social media platform for negative effects, others are developing their own talents.</a:t>
            </a:r>
          </a:p>
          <a:p>
            <a:endParaRPr lang="en-US" dirty="0"/>
          </a:p>
        </p:txBody>
      </p:sp>
    </p:spTree>
    <p:extLst>
      <p:ext uri="{BB962C8B-B14F-4D97-AF65-F5344CB8AC3E}">
        <p14:creationId xmlns:p14="http://schemas.microsoft.com/office/powerpoint/2010/main" val="3170446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positive impact of social media on children.</a:t>
            </a:r>
          </a:p>
        </p:txBody>
      </p:sp>
      <p:sp>
        <p:nvSpPr>
          <p:cNvPr id="3" name="Content Placeholder 2"/>
          <p:cNvSpPr>
            <a:spLocks noGrp="1"/>
          </p:cNvSpPr>
          <p:nvPr>
            <p:ph idx="1"/>
          </p:nvPr>
        </p:nvSpPr>
        <p:spPr/>
        <p:txBody>
          <a:bodyPr>
            <a:normAutofit/>
          </a:bodyPr>
          <a:lstStyle/>
          <a:p>
            <a:r>
              <a:rPr lang="en-US" dirty="0"/>
              <a:t>Children can strengthen friendships and relationships with other people of different cultures.</a:t>
            </a:r>
          </a:p>
          <a:p>
            <a:r>
              <a:rPr lang="en-US" dirty="0"/>
              <a:t>Through technology in social media, children can study and discuss online with peers.</a:t>
            </a:r>
          </a:p>
          <a:p>
            <a:r>
              <a:rPr lang="en-US" dirty="0"/>
              <a:t>Social media provides children with an opportunity of developing networking skills while at a younger stage.</a:t>
            </a:r>
          </a:p>
          <a:p>
            <a:r>
              <a:rPr lang="en-US" dirty="0"/>
              <a:t>Children have a platform in social media to showcase their talents to the public.</a:t>
            </a:r>
          </a:p>
          <a:p>
            <a:endParaRPr lang="en-US" dirty="0"/>
          </a:p>
        </p:txBody>
      </p:sp>
    </p:spTree>
    <p:extLst>
      <p:ext uri="{BB962C8B-B14F-4D97-AF65-F5344CB8AC3E}">
        <p14:creationId xmlns:p14="http://schemas.microsoft.com/office/powerpoint/2010/main" val="1246868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regulating social media use among children.</a:t>
            </a:r>
          </a:p>
        </p:txBody>
      </p:sp>
      <p:sp>
        <p:nvSpPr>
          <p:cNvPr id="3" name="Content Placeholder 2"/>
          <p:cNvSpPr>
            <a:spLocks noGrp="1"/>
          </p:cNvSpPr>
          <p:nvPr>
            <p:ph idx="1"/>
          </p:nvPr>
        </p:nvSpPr>
        <p:spPr/>
        <p:txBody>
          <a:bodyPr>
            <a:normAutofit/>
          </a:bodyPr>
          <a:lstStyle/>
          <a:p>
            <a:r>
              <a:rPr lang="en-US" dirty="0"/>
              <a:t>Parents should not allow their children to have social media profiles to prevent them from negative impacts.</a:t>
            </a:r>
          </a:p>
          <a:p>
            <a:r>
              <a:rPr lang="en-US" dirty="0"/>
              <a:t>The government should develop policies to ensure that social media platforms do not accept children below the recommended age.</a:t>
            </a:r>
          </a:p>
          <a:p>
            <a:r>
              <a:rPr lang="en-US" dirty="0"/>
              <a:t>Parents who let their children use social media should regulate the sites that they follow or visits to ensure that they don’t consume harmful content. </a:t>
            </a:r>
          </a:p>
          <a:p>
            <a:r>
              <a:rPr lang="en-US" dirty="0"/>
              <a:t>Social media time should for children to be regulated to ensure that it does not interfere with children's school schedules (O'Keeffe &amp; Clarke-Pearson 2011).</a:t>
            </a:r>
          </a:p>
        </p:txBody>
      </p:sp>
    </p:spTree>
    <p:extLst>
      <p:ext uri="{BB962C8B-B14F-4D97-AF65-F5344CB8AC3E}">
        <p14:creationId xmlns:p14="http://schemas.microsoft.com/office/powerpoint/2010/main" val="1775686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kid’s friendly social media.</a:t>
            </a:r>
            <a:br>
              <a:rPr lang="en-US" dirty="0"/>
            </a:br>
            <a:endParaRPr lang="en-US" dirty="0"/>
          </a:p>
        </p:txBody>
      </p:sp>
      <p:sp>
        <p:nvSpPr>
          <p:cNvPr id="3" name="Content Placeholder 2"/>
          <p:cNvSpPr>
            <a:spLocks noGrp="1"/>
          </p:cNvSpPr>
          <p:nvPr>
            <p:ph idx="1"/>
          </p:nvPr>
        </p:nvSpPr>
        <p:spPr/>
        <p:txBody>
          <a:bodyPr>
            <a:normAutofit/>
          </a:bodyPr>
          <a:lstStyle/>
          <a:p>
            <a:r>
              <a:rPr lang="en-US" dirty="0"/>
              <a:t>Their sites that have content favorable for children should begin with the rest of social media life.</a:t>
            </a:r>
          </a:p>
          <a:p>
            <a:r>
              <a:rPr lang="en-US" dirty="0"/>
              <a:t>Some social media sites offer educative materials that assist in developing children's emotions and mental capacity.</a:t>
            </a:r>
          </a:p>
          <a:p>
            <a:r>
              <a:rPr lang="en-US" dirty="0"/>
              <a:t>Children can use some of the children-friendly social media that facilitate creativity and innovativeness to young children.</a:t>
            </a:r>
          </a:p>
          <a:p>
            <a:r>
              <a:rPr lang="en-US" dirty="0"/>
              <a:t>Children have an opportunity to acquire basic skills that may enable them to cope with the rest of social media platforms (Livingstone &amp; Haddon, 2009).</a:t>
            </a:r>
          </a:p>
        </p:txBody>
      </p:sp>
    </p:spTree>
    <p:extLst>
      <p:ext uri="{BB962C8B-B14F-4D97-AF65-F5344CB8AC3E}">
        <p14:creationId xmlns:p14="http://schemas.microsoft.com/office/powerpoint/2010/main" val="3407637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the community can reduce risks caused social media to children.</a:t>
            </a:r>
          </a:p>
        </p:txBody>
      </p:sp>
      <p:sp>
        <p:nvSpPr>
          <p:cNvPr id="3" name="Content Placeholder 2"/>
          <p:cNvSpPr>
            <a:spLocks noGrp="1"/>
          </p:cNvSpPr>
          <p:nvPr>
            <p:ph idx="1"/>
          </p:nvPr>
        </p:nvSpPr>
        <p:spPr/>
        <p:txBody>
          <a:bodyPr>
            <a:normAutofit/>
          </a:bodyPr>
          <a:lstStyle/>
          <a:p>
            <a:r>
              <a:rPr lang="en-US" dirty="0"/>
              <a:t>Communities should inculcate good moral values and principles that may guide children while engaging in social media platforms.</a:t>
            </a:r>
          </a:p>
          <a:p>
            <a:r>
              <a:rPr lang="en-US" dirty="0"/>
              <a:t>Network for communities should be established to ensure that children have access to the physical network group.</a:t>
            </a:r>
          </a:p>
          <a:p>
            <a:r>
              <a:rPr lang="en-US" dirty="0"/>
              <a:t>Children should be well guided by role models on ensuring they do adhere to parent advice, especially on social media use.</a:t>
            </a:r>
          </a:p>
          <a:p>
            <a:r>
              <a:rPr lang="en-US" dirty="0"/>
              <a:t>Communities should provide a platform where children can learn the dangers of social media to keep them informed. </a:t>
            </a:r>
          </a:p>
        </p:txBody>
      </p:sp>
    </p:spTree>
    <p:extLst>
      <p:ext uri="{BB962C8B-B14F-4D97-AF65-F5344CB8AC3E}">
        <p14:creationId xmlns:p14="http://schemas.microsoft.com/office/powerpoint/2010/main" val="1049998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 </a:t>
            </a:r>
            <a:r>
              <a:rPr lang="en-US" dirty="0"/>
              <a:t>on children's and parents' relationships.</a:t>
            </a:r>
            <a:br>
              <a:rPr lang="en-US" dirty="0"/>
            </a:br>
            <a:endParaRPr lang="en-US" dirty="0"/>
          </a:p>
        </p:txBody>
      </p:sp>
      <p:sp>
        <p:nvSpPr>
          <p:cNvPr id="3" name="Content Placeholder 2"/>
          <p:cNvSpPr>
            <a:spLocks noGrp="1"/>
          </p:cNvSpPr>
          <p:nvPr>
            <p:ph idx="1"/>
          </p:nvPr>
        </p:nvSpPr>
        <p:spPr/>
        <p:txBody>
          <a:bodyPr>
            <a:normAutofit/>
          </a:bodyPr>
          <a:lstStyle/>
          <a:p>
            <a:r>
              <a:rPr lang="en-US" dirty="0"/>
              <a:t>Parents should not over engage on social media, compromising the time spent with their children.</a:t>
            </a:r>
          </a:p>
          <a:p>
            <a:r>
              <a:rPr lang="en-US" dirty="0"/>
              <a:t>Parents' use of social media may encourage children to also resort in to the same to deal with boredom.</a:t>
            </a:r>
          </a:p>
          <a:p>
            <a:r>
              <a:rPr lang="en-US" dirty="0"/>
              <a:t>Children should be regularly engaged to ensure that they have no time to spend on social media, which may be dangerous.</a:t>
            </a:r>
          </a:p>
          <a:p>
            <a:r>
              <a:rPr lang="en-US" dirty="0"/>
              <a:t>Parental responsibility on the children's physical welfare is both an ethical and moral responsibility.</a:t>
            </a:r>
          </a:p>
          <a:p>
            <a:endParaRPr lang="en-US" dirty="0"/>
          </a:p>
        </p:txBody>
      </p:sp>
    </p:spTree>
    <p:extLst>
      <p:ext uri="{BB962C8B-B14F-4D97-AF65-F5344CB8AC3E}">
        <p14:creationId xmlns:p14="http://schemas.microsoft.com/office/powerpoint/2010/main" val="1286962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a:t>Social media has affected parenting negatively and positively.</a:t>
            </a:r>
          </a:p>
          <a:p>
            <a:r>
              <a:rPr lang="en-US" dirty="0"/>
              <a:t>Children are likely to abuse social media, and therefore regulation should be enhanced.</a:t>
            </a:r>
          </a:p>
          <a:p>
            <a:r>
              <a:rPr lang="en-US" dirty="0"/>
              <a:t>Children should not be allowed to have social media accounts until they have attained the recommended age.</a:t>
            </a:r>
          </a:p>
          <a:p>
            <a:r>
              <a:rPr lang="en-US" dirty="0"/>
              <a:t>When social media for children is regulated, they may benefit from the opportunities in the platforms.</a:t>
            </a:r>
          </a:p>
          <a:p>
            <a:endParaRPr lang="en-US" dirty="0"/>
          </a:p>
        </p:txBody>
      </p:sp>
    </p:spTree>
    <p:extLst>
      <p:ext uri="{BB962C8B-B14F-4D97-AF65-F5344CB8AC3E}">
        <p14:creationId xmlns:p14="http://schemas.microsoft.com/office/powerpoint/2010/main" val="1174828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a:t>Conley, D. (2011). Wired for distraction: Kids and social media. </a:t>
            </a:r>
            <a:r>
              <a:rPr lang="en-US" i="1" dirty="0"/>
              <a:t>Time Magazine</a:t>
            </a:r>
            <a:r>
              <a:rPr lang="en-US" dirty="0"/>
              <a:t>.</a:t>
            </a:r>
          </a:p>
          <a:p>
            <a:r>
              <a:rPr lang="en-US" dirty="0"/>
              <a:t>Livingstone, S., &amp; Haddon, L. (Eds.). (2009). </a:t>
            </a:r>
            <a:r>
              <a:rPr lang="en-US" i="1" dirty="0"/>
              <a:t>Kids online: Opportunities and risks for children</a:t>
            </a:r>
            <a:r>
              <a:rPr lang="en-US" dirty="0"/>
              <a:t>. Policy press.</a:t>
            </a:r>
          </a:p>
          <a:p>
            <a:r>
              <a:rPr lang="en-US" dirty="0"/>
              <a:t>O'Keeffe, G. S., &amp; Clarke-Pearson, K. (2011). The impact of social media on children, adolescents, and families. </a:t>
            </a:r>
            <a:r>
              <a:rPr lang="en-US" i="1" dirty="0"/>
              <a:t>Pediatrics</a:t>
            </a:r>
            <a:r>
              <a:rPr lang="en-US" dirty="0"/>
              <a:t>, </a:t>
            </a:r>
            <a:r>
              <a:rPr lang="en-US" i="1" dirty="0"/>
              <a:t>127</a:t>
            </a:r>
            <a:r>
              <a:rPr lang="en-US" dirty="0"/>
              <a:t>(4), 800-804.</a:t>
            </a:r>
          </a:p>
          <a:p>
            <a:endParaRPr lang="en-US" dirty="0"/>
          </a:p>
        </p:txBody>
      </p:sp>
    </p:spTree>
    <p:extLst>
      <p:ext uri="{BB962C8B-B14F-4D97-AF65-F5344CB8AC3E}">
        <p14:creationId xmlns:p14="http://schemas.microsoft.com/office/powerpoint/2010/main" val="321711379"/>
      </p:ext>
    </p:extLst>
  </p:cSld>
  <p:clrMapOvr>
    <a:masterClrMapping/>
  </p:clrMapOvr>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18</TotalTime>
  <Words>1552</Words>
  <Application>Microsoft Office PowerPoint</Application>
  <PresentationFormat>On-screen Show (4:3)</PresentationFormat>
  <Paragraphs>80</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Tw Cen MT</vt:lpstr>
      <vt:lpstr>Thatch</vt:lpstr>
      <vt:lpstr>SOCIAL MEDIA AND YOUNG KIDS.</vt:lpstr>
      <vt:lpstr>introduction. </vt:lpstr>
      <vt:lpstr>social media and children.</vt:lpstr>
      <vt:lpstr>parenting in times of social media.</vt:lpstr>
      <vt:lpstr>social media use by children. </vt:lpstr>
      <vt:lpstr>the positive impact of social media on children.</vt:lpstr>
      <vt:lpstr>regulating social media use among children.</vt:lpstr>
      <vt:lpstr>kid’s friendly social media. </vt:lpstr>
      <vt:lpstr>how the community can reduce risks caused social media to children.</vt:lpstr>
      <vt:lpstr>impact on children's and parents' relationships.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kanyi</dc:creator>
  <cp:lastModifiedBy>hp</cp:lastModifiedBy>
  <cp:revision>2</cp:revision>
  <dcterms:created xsi:type="dcterms:W3CDTF">2020-08-26T22:27:55Z</dcterms:created>
  <dcterms:modified xsi:type="dcterms:W3CDTF">2020-08-26T23:04:03Z</dcterms:modified>
</cp:coreProperties>
</file>